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6" r:id="rId3"/>
    <p:sldId id="257" r:id="rId4"/>
    <p:sldId id="258" r:id="rId5"/>
    <p:sldId id="261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48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878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52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57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83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7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6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5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420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355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2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700921-BFBA-644B-97FE-AF0C6723FE7F}" type="datetimeFigureOut">
              <a:rPr lang="en-US" smtClean="0"/>
              <a:t>17-10-12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44461-6AF7-7A4C-A6BB-62A751863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4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jpeg"/><Relationship Id="rId5" Type="http://schemas.microsoft.com/office/2007/relationships/hdphoto" Target="../media/hdphoto2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3071"/>
            <a:ext cx="8229600" cy="4525963"/>
          </a:xfrm>
        </p:spPr>
        <p:txBody>
          <a:bodyPr/>
          <a:lstStyle/>
          <a:p>
            <a:pPr marL="0" indent="0" algn="ctr">
              <a:lnSpc>
                <a:spcPct val="130000"/>
              </a:lnSpc>
              <a:buNone/>
            </a:pPr>
            <a:r>
              <a:rPr lang="en-US" sz="5500" dirty="0" err="1" smtClean="0">
                <a:latin typeface="Century Gothic"/>
                <a:cs typeface="Century Gothic"/>
              </a:rPr>
              <a:t>Svena</a:t>
            </a:r>
            <a:r>
              <a:rPr lang="en-US" sz="5500" dirty="0" smtClean="0">
                <a:latin typeface="Century Gothic"/>
                <a:cs typeface="Century Gothic"/>
              </a:rPr>
              <a:t> Yu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sz="4000" dirty="0" smtClean="0">
                <a:latin typeface="Century Gothic"/>
                <a:cs typeface="Century Gothic"/>
              </a:rPr>
              <a:t>Project Showcase</a:t>
            </a:r>
          </a:p>
          <a:p>
            <a:pPr marL="0" indent="0" algn="ctr">
              <a:lnSpc>
                <a:spcPct val="130000"/>
              </a:lnSpc>
              <a:buNone/>
            </a:pPr>
            <a:r>
              <a:rPr lang="en-US" b="1" dirty="0" smtClean="0">
                <a:solidFill>
                  <a:srgbClr val="C0504D"/>
                </a:solidFill>
                <a:latin typeface="Century Gothic"/>
                <a:cs typeface="Century Gothic"/>
              </a:rPr>
              <a:t>https://</a:t>
            </a:r>
            <a:r>
              <a:rPr lang="en-US" b="1" dirty="0" err="1" smtClean="0">
                <a:solidFill>
                  <a:srgbClr val="C0504D"/>
                </a:solidFill>
                <a:latin typeface="Century Gothic"/>
                <a:cs typeface="Century Gothic"/>
              </a:rPr>
              <a:t>miyesven.github.io</a:t>
            </a:r>
            <a:r>
              <a:rPr lang="en-US" b="1" dirty="0" smtClean="0">
                <a:solidFill>
                  <a:srgbClr val="C0504D"/>
                </a:solidFill>
                <a:latin typeface="Century Gothic"/>
                <a:cs typeface="Century Gothic"/>
              </a:rPr>
              <a:t>/</a:t>
            </a:r>
          </a:p>
          <a:p>
            <a:pPr marL="0" indent="0" algn="ctr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 algn="ctr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9871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 uploaded from iOS (22)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410"/>
          <a:stretch/>
        </p:blipFill>
        <p:spPr>
          <a:xfrm>
            <a:off x="0" y="0"/>
            <a:ext cx="3922876" cy="4581377"/>
          </a:xfrm>
          <a:prstGeom prst="rect">
            <a:avLst/>
          </a:prstGeom>
        </p:spPr>
      </p:pic>
      <p:pic>
        <p:nvPicPr>
          <p:cNvPr id="7" name="Picture 6" descr="Image uploaded from iOS (23)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77" y="2942157"/>
            <a:ext cx="5221124" cy="3915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21402" y="248718"/>
            <a:ext cx="437291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Motor / Wheel Assembly</a:t>
            </a:r>
          </a:p>
          <a:p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Designed motor mount &amp; parking brake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Redesigned wheel assemblies for better integration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Fabricated shafts, adapters, mounting tabs</a:t>
            </a:r>
          </a:p>
          <a:p>
            <a:endParaRPr lang="en-US" sz="2200" b="1" dirty="0" smtClean="0"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4457" y="4581377"/>
            <a:ext cx="375841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Above</a:t>
            </a:r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Rear drivetrain wheel assembly</a:t>
            </a:r>
          </a:p>
          <a:p>
            <a:pPr marL="285750" indent="-285750">
              <a:buFontTx/>
              <a:buChar char="-"/>
            </a:pPr>
            <a:endParaRPr lang="en-US" dirty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Right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Parking brake, motor mount, motor assembly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6923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Brake_Chassi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16307"/>
          <a:stretch>
            <a:fillRect/>
          </a:stretch>
        </p:blipFill>
        <p:spPr>
          <a:xfrm>
            <a:off x="3602405" y="3810337"/>
            <a:ext cx="5541595" cy="3047664"/>
          </a:xfrm>
        </p:spPr>
      </p:pic>
      <p:pic>
        <p:nvPicPr>
          <p:cNvPr id="4" name="Picture 3" descr="Image uploaded from iOS (21)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206"/>
          <a:stretch/>
        </p:blipFill>
        <p:spPr>
          <a:xfrm>
            <a:off x="0" y="-1"/>
            <a:ext cx="5786791" cy="38103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41680" y="465095"/>
            <a:ext cx="261646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Brake Pedal</a:t>
            </a:r>
          </a:p>
          <a:p>
            <a:endParaRPr lang="en-US" sz="2200" b="1" dirty="0" smtClean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Redesigned the brake pedal assembly to fit the frame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Designed brake pedal mount</a:t>
            </a:r>
          </a:p>
          <a:p>
            <a:pPr marL="285750" indent="-285750">
              <a:buFontTx/>
              <a:buChar char="-"/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7610" y="3872568"/>
            <a:ext cx="261646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Above</a:t>
            </a:r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Brake pedal mounted in frame with brake pedal mount</a:t>
            </a:r>
          </a:p>
          <a:p>
            <a:pPr marL="285750" indent="-285750">
              <a:buFontTx/>
              <a:buChar char="-"/>
            </a:pPr>
            <a:endParaRPr lang="en-US" dirty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Right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- </a:t>
            </a:r>
            <a:r>
              <a:rPr lang="en-US" dirty="0" err="1" smtClean="0">
                <a:latin typeface="Century Gothic"/>
                <a:cs typeface="Century Gothic"/>
              </a:rPr>
              <a:t>Solidworks</a:t>
            </a:r>
            <a:r>
              <a:rPr lang="en-US" dirty="0" smtClean="0">
                <a:latin typeface="Century Gothic"/>
                <a:cs typeface="Century Gothic"/>
              </a:rPr>
              <a:t> model in assembly</a:t>
            </a:r>
          </a:p>
        </p:txBody>
      </p:sp>
    </p:spTree>
    <p:extLst>
      <p:ext uri="{BB962C8B-B14F-4D97-AF65-F5344CB8AC3E}">
        <p14:creationId xmlns:p14="http://schemas.microsoft.com/office/powerpoint/2010/main" val="329649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nopy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098" y="3414534"/>
            <a:ext cx="5590902" cy="3443466"/>
          </a:xfrm>
          <a:prstGeom prst="rect">
            <a:avLst/>
          </a:prstGeom>
        </p:spPr>
      </p:pic>
      <p:pic>
        <p:nvPicPr>
          <p:cNvPr id="7" name="Picture 6" descr="Canopy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9005" y="0"/>
            <a:ext cx="6527536" cy="34145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27537" y="465095"/>
            <a:ext cx="261646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Canopy</a:t>
            </a:r>
          </a:p>
          <a:p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Designed and fabricated the plug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Oversaw fabrication for the rest of the canopy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7610" y="3816422"/>
            <a:ext cx="261646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Above</a:t>
            </a:r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Integrated Canopy with top shell w/ Egress system</a:t>
            </a:r>
          </a:p>
          <a:p>
            <a:pPr marL="285750" indent="-285750">
              <a:buFontTx/>
              <a:buChar char="-"/>
            </a:pPr>
            <a:endParaRPr lang="en-US" dirty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Right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Canopy model with windshield</a:t>
            </a:r>
          </a:p>
          <a:p>
            <a:endParaRPr lang="en-US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8423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044" y="2614198"/>
            <a:ext cx="5623038" cy="4243802"/>
          </a:xfrm>
          <a:prstGeom prst="rect">
            <a:avLst/>
          </a:prstGeom>
        </p:spPr>
      </p:pic>
      <p:pic>
        <p:nvPicPr>
          <p:cNvPr id="6" name="Picture 5" descr="Screen Shot 2017-10-12 at 12.15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995" y="2485598"/>
            <a:ext cx="3742005" cy="5132085"/>
          </a:xfrm>
          <a:prstGeom prst="rect">
            <a:avLst/>
          </a:prstGeom>
        </p:spPr>
      </p:pic>
      <p:pic>
        <p:nvPicPr>
          <p:cNvPr id="7" name="Picture 6" descr="IMG_2416 (1)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218" y="0"/>
            <a:ext cx="6812782" cy="26141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865" y="434024"/>
            <a:ext cx="199359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Competition Photos</a:t>
            </a:r>
          </a:p>
          <a:p>
            <a:endParaRPr lang="en-US" sz="2200" b="1" dirty="0" smtClean="0">
              <a:latin typeface="Century Gothic"/>
              <a:cs typeface="Century Gothic"/>
            </a:endParaRPr>
          </a:p>
          <a:p>
            <a:r>
              <a:rPr lang="en-US" sz="1600" b="1" dirty="0" smtClean="0">
                <a:latin typeface="Century Gothic"/>
                <a:cs typeface="Century Gothic"/>
              </a:rPr>
              <a:t>(+</a:t>
            </a:r>
            <a:r>
              <a:rPr lang="en-US" sz="1600" b="1" dirty="0" err="1" smtClean="0">
                <a:latin typeface="Century Gothic"/>
                <a:cs typeface="Century Gothic"/>
              </a:rPr>
              <a:t>Scrutineering</a:t>
            </a:r>
            <a:r>
              <a:rPr lang="en-US" sz="1600" b="1" dirty="0" smtClean="0">
                <a:latin typeface="Century Gothic"/>
                <a:cs typeface="Century Gothic"/>
              </a:rPr>
              <a:t> sheet)</a:t>
            </a:r>
            <a:endParaRPr lang="en-US" sz="1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6244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ectr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5" t="4005" b="7647"/>
          <a:stretch/>
        </p:blipFill>
        <p:spPr>
          <a:xfrm>
            <a:off x="3543646" y="0"/>
            <a:ext cx="56003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978" y="465095"/>
            <a:ext cx="3173739" cy="5539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Engineering Physics Robot </a:t>
            </a:r>
            <a:r>
              <a:rPr lang="en-US" sz="2200" b="1" dirty="0" err="1" smtClean="0">
                <a:latin typeface="Century Gothic"/>
                <a:cs typeface="Century Gothic"/>
              </a:rPr>
              <a:t>Compeition</a:t>
            </a:r>
            <a:endParaRPr lang="en-US" sz="2200" b="1" dirty="0" smtClean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(Autonomous Robot)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Designed powertrain w/ Stationary axle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Redesigned the chassis three times in </a:t>
            </a:r>
            <a:r>
              <a:rPr lang="en-US" dirty="0" err="1" smtClean="0">
                <a:latin typeface="Century Gothic"/>
                <a:cs typeface="Century Gothic"/>
              </a:rPr>
              <a:t>Onshape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Rapidly manufactured all the mechanical components besides the arm.</a:t>
            </a:r>
          </a:p>
          <a:p>
            <a:pPr marL="285750" indent="-285750">
              <a:buFontTx/>
              <a:buChar char="-"/>
            </a:pPr>
            <a:endParaRPr lang="en-US" dirty="0" smtClean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Designed a robust winching system to pull the whole robot onto a tall pole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8231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10-12 at 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862" y="3445039"/>
            <a:ext cx="3761138" cy="3541561"/>
          </a:xfrm>
          <a:prstGeom prst="rect">
            <a:avLst/>
          </a:prstGeom>
        </p:spPr>
      </p:pic>
      <p:pic>
        <p:nvPicPr>
          <p:cNvPr id="6" name="Picture 5" descr="Screen Shot 2017-10-12 at 11.59.02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93"/>
          <a:stretch/>
        </p:blipFill>
        <p:spPr>
          <a:xfrm>
            <a:off x="0" y="1064969"/>
            <a:ext cx="5498458" cy="57930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70299" y="336495"/>
            <a:ext cx="2616463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Century Gothic"/>
                <a:cs typeface="Century Gothic"/>
              </a:rPr>
              <a:t>Chassis</a:t>
            </a:r>
          </a:p>
          <a:p>
            <a:endParaRPr lang="en-US" sz="2200" b="1" dirty="0" smtClean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Left</a:t>
            </a:r>
            <a:endParaRPr lang="en-US" sz="2200" b="1" dirty="0">
              <a:latin typeface="Century Gothic"/>
              <a:cs typeface="Century Gothic"/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Third Iteration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Assembled half of full robot</a:t>
            </a:r>
          </a:p>
          <a:p>
            <a:pPr marL="285750" indent="-285750">
              <a:buFontTx/>
              <a:buChar char="-"/>
            </a:pPr>
            <a:endParaRPr lang="en-US" dirty="0">
              <a:latin typeface="Century Gothic"/>
              <a:cs typeface="Century Gothic"/>
            </a:endParaRPr>
          </a:p>
          <a:p>
            <a:r>
              <a:rPr lang="en-US" sz="2200" b="1" dirty="0" smtClean="0">
                <a:latin typeface="Century Gothic"/>
                <a:cs typeface="Century Gothic"/>
              </a:rPr>
              <a:t>Bottom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Century Gothic"/>
                <a:cs typeface="Century Gothic"/>
              </a:rPr>
              <a:t>Second Iteration</a:t>
            </a:r>
          </a:p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6435" y="336495"/>
            <a:ext cx="604524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>
                <a:solidFill>
                  <a:schemeClr val="accent2"/>
                </a:solidFill>
                <a:latin typeface="Century Gothic"/>
                <a:cs typeface="Century Gothic"/>
              </a:rPr>
              <a:t>https://enph2020.github.io/robots/</a:t>
            </a:r>
            <a:r>
              <a:rPr lang="en-US" sz="2200" b="1" dirty="0" err="1" smtClean="0">
                <a:solidFill>
                  <a:schemeClr val="accent2"/>
                </a:solidFill>
                <a:latin typeface="Century Gothic"/>
                <a:cs typeface="Century Gothic"/>
              </a:rPr>
              <a:t>spectre</a:t>
            </a:r>
            <a:r>
              <a:rPr lang="en-US" sz="2200" b="1" dirty="0" smtClean="0">
                <a:solidFill>
                  <a:schemeClr val="accent2"/>
                </a:solidFill>
                <a:latin typeface="Century Gothic"/>
                <a:cs typeface="Century Gothic"/>
              </a:rPr>
              <a:t>/</a:t>
            </a:r>
            <a:endParaRPr lang="en-US" sz="2200" b="1" dirty="0">
              <a:solidFill>
                <a:schemeClr val="accent2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096779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184</Words>
  <Application>Microsoft Macintosh PowerPoint</Application>
  <PresentationFormat>On-screen Show (4:3)</PresentationFormat>
  <Paragraphs>53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2017-10-12T18:34:48Z</dcterms:created>
  <dcterms:modified xsi:type="dcterms:W3CDTF">2017-10-12T21:09:22Z</dcterms:modified>
</cp:coreProperties>
</file>